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56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56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440" cy="54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Espace réservé du texte 2"/>
          <p:cNvSpPr/>
          <p:nvPr/>
        </p:nvSpPr>
        <p:spPr>
          <a:xfrm>
            <a:off x="195480" y="1322640"/>
            <a:ext cx="8318520" cy="485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5"/>
          <p:cNvSpPr/>
          <p:nvPr/>
        </p:nvSpPr>
        <p:spPr>
          <a:xfrm>
            <a:off x="0" y="330120"/>
            <a:ext cx="9142560" cy="65264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1561320" y="2041560"/>
            <a:ext cx="609624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multpiplier par 20, 30, 40...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calcule un produit en utilisant la décomposition.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ZoneTexte 24"/>
          <p:cNvSpPr/>
          <p:nvPr/>
        </p:nvSpPr>
        <p:spPr>
          <a:xfrm>
            <a:off x="590400" y="4320000"/>
            <a:ext cx="2832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7" name="Groupe 5"/>
          <p:cNvGrpSpPr/>
          <p:nvPr/>
        </p:nvGrpSpPr>
        <p:grpSpPr>
          <a:xfrm>
            <a:off x="3314880" y="5069160"/>
            <a:ext cx="1518120" cy="889200"/>
            <a:chOff x="3314880" y="5069160"/>
            <a:chExt cx="1518120" cy="889200"/>
          </a:xfrm>
        </p:grpSpPr>
        <p:sp>
          <p:nvSpPr>
            <p:cNvPr id="228" name="ZoneTexte 2"/>
            <p:cNvSpPr/>
            <p:nvPr/>
          </p:nvSpPr>
          <p:spPr>
            <a:xfrm>
              <a:off x="3716280" y="5381280"/>
              <a:ext cx="929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9" name="Accolade ouvrante 4"/>
            <p:cNvSpPr/>
            <p:nvPr/>
          </p:nvSpPr>
          <p:spPr>
            <a:xfrm rot="16200000">
              <a:off x="3917880" y="44661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30" name="Groupe 6"/>
          <p:cNvGrpSpPr/>
          <p:nvPr/>
        </p:nvGrpSpPr>
        <p:grpSpPr>
          <a:xfrm>
            <a:off x="5177160" y="5070960"/>
            <a:ext cx="1518120" cy="889200"/>
            <a:chOff x="5177160" y="5070960"/>
            <a:chExt cx="1518120" cy="889200"/>
          </a:xfrm>
        </p:grpSpPr>
        <p:sp>
          <p:nvSpPr>
            <p:cNvPr id="231" name="ZoneTexte 7"/>
            <p:cNvSpPr/>
            <p:nvPr/>
          </p:nvSpPr>
          <p:spPr>
            <a:xfrm>
              <a:off x="5578560" y="5383080"/>
              <a:ext cx="715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2" name="Accolade ouvrante 8"/>
            <p:cNvSpPr/>
            <p:nvPr/>
          </p:nvSpPr>
          <p:spPr>
            <a:xfrm rot="16200000">
              <a:off x="5780160" y="44679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33" name="ZoneTexte 9"/>
          <p:cNvSpPr/>
          <p:nvPr/>
        </p:nvSpPr>
        <p:spPr>
          <a:xfrm>
            <a:off x="7039440" y="4320000"/>
            <a:ext cx="1333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153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7" name="PlaceHolder 7"/>
          <p:cNvSpPr/>
          <p:nvPr/>
        </p:nvSpPr>
        <p:spPr>
          <a:xfrm>
            <a:off x="588960" y="347760"/>
            <a:ext cx="78854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8047800" y="33732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21"/>
          <p:cNvSpPr/>
          <p:nvPr/>
        </p:nvSpPr>
        <p:spPr>
          <a:xfrm>
            <a:off x="184680" y="929520"/>
            <a:ext cx="2304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 × 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50"/>
          <p:cNvSpPr/>
          <p:nvPr/>
        </p:nvSpPr>
        <p:spPr>
          <a:xfrm>
            <a:off x="4051800" y="963360"/>
            <a:ext cx="8377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51"/>
          <p:cNvSpPr/>
          <p:nvPr/>
        </p:nvSpPr>
        <p:spPr>
          <a:xfrm>
            <a:off x="3166920" y="992160"/>
            <a:ext cx="989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52"/>
          <p:cNvSpPr/>
          <p:nvPr/>
        </p:nvSpPr>
        <p:spPr>
          <a:xfrm>
            <a:off x="2271240" y="973080"/>
            <a:ext cx="970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Rectangle 45"/>
          <p:cNvSpPr/>
          <p:nvPr/>
        </p:nvSpPr>
        <p:spPr>
          <a:xfrm>
            <a:off x="845892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4" name="Rectangle 46"/>
          <p:cNvSpPr/>
          <p:nvPr/>
        </p:nvSpPr>
        <p:spPr>
          <a:xfrm>
            <a:off x="8671680" y="1080000"/>
            <a:ext cx="10476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5" name="Rectangle 47"/>
          <p:cNvSpPr/>
          <p:nvPr/>
        </p:nvSpPr>
        <p:spPr>
          <a:xfrm>
            <a:off x="88848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6" name="Rectangle 49"/>
          <p:cNvSpPr/>
          <p:nvPr/>
        </p:nvSpPr>
        <p:spPr>
          <a:xfrm>
            <a:off x="755928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7" name="Rectangle 50"/>
          <p:cNvSpPr/>
          <p:nvPr/>
        </p:nvSpPr>
        <p:spPr>
          <a:xfrm>
            <a:off x="777240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8" name="Rectangle 51"/>
          <p:cNvSpPr/>
          <p:nvPr/>
        </p:nvSpPr>
        <p:spPr>
          <a:xfrm>
            <a:off x="798588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9" name="Rectangle 53"/>
          <p:cNvSpPr/>
          <p:nvPr/>
        </p:nvSpPr>
        <p:spPr>
          <a:xfrm>
            <a:off x="66600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0" name="Rectangle 54"/>
          <p:cNvSpPr/>
          <p:nvPr/>
        </p:nvSpPr>
        <p:spPr>
          <a:xfrm>
            <a:off x="687312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1" name="Rectangle 55"/>
          <p:cNvSpPr/>
          <p:nvPr/>
        </p:nvSpPr>
        <p:spPr>
          <a:xfrm>
            <a:off x="708624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252" name=""/>
          <p:cNvGrpSpPr/>
          <p:nvPr/>
        </p:nvGrpSpPr>
        <p:grpSpPr>
          <a:xfrm>
            <a:off x="5312880" y="303480"/>
            <a:ext cx="1547280" cy="812880"/>
            <a:chOff x="5312880" y="303480"/>
            <a:chExt cx="1547280" cy="812880"/>
          </a:xfrm>
        </p:grpSpPr>
        <p:sp>
          <p:nvSpPr>
            <p:cNvPr id="253" name="Accolade ouvrante 2"/>
            <p:cNvSpPr/>
            <p:nvPr/>
          </p:nvSpPr>
          <p:spPr>
            <a:xfrm flipV="1" rot="5400000">
              <a:off x="5917680" y="614160"/>
              <a:ext cx="252360" cy="75132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54" name="ZoneTexte 40"/>
            <p:cNvSpPr/>
            <p:nvPr/>
          </p:nvSpPr>
          <p:spPr>
            <a:xfrm>
              <a:off x="5312880" y="303480"/>
              <a:ext cx="1547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55" name=""/>
          <p:cNvGrpSpPr/>
          <p:nvPr/>
        </p:nvGrpSpPr>
        <p:grpSpPr>
          <a:xfrm>
            <a:off x="5729400" y="2903760"/>
            <a:ext cx="3257280" cy="699120"/>
            <a:chOff x="5729400" y="2903760"/>
            <a:chExt cx="3257280" cy="699120"/>
          </a:xfrm>
        </p:grpSpPr>
        <p:sp>
          <p:nvSpPr>
            <p:cNvPr id="256" name="ZoneTexte 39"/>
            <p:cNvSpPr/>
            <p:nvPr/>
          </p:nvSpPr>
          <p:spPr>
            <a:xfrm>
              <a:off x="6610680" y="3025800"/>
              <a:ext cx="1537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7" name="Accolade ouvrante 1"/>
            <p:cNvSpPr/>
            <p:nvPr/>
          </p:nvSpPr>
          <p:spPr>
            <a:xfrm rot="16200000">
              <a:off x="7242480" y="1390320"/>
              <a:ext cx="230760" cy="325728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58" name="ZoneTexte 53"/>
          <p:cNvSpPr/>
          <p:nvPr/>
        </p:nvSpPr>
        <p:spPr>
          <a:xfrm>
            <a:off x="3340800" y="1819080"/>
            <a:ext cx="1326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9" name=""/>
          <p:cNvGrpSpPr/>
          <p:nvPr/>
        </p:nvGrpSpPr>
        <p:grpSpPr>
          <a:xfrm>
            <a:off x="2918520" y="2522160"/>
            <a:ext cx="1569240" cy="912600"/>
            <a:chOff x="2918520" y="2522160"/>
            <a:chExt cx="1569240" cy="912600"/>
          </a:xfrm>
        </p:grpSpPr>
        <p:sp>
          <p:nvSpPr>
            <p:cNvPr id="260" name="ZoneTexte 2"/>
            <p:cNvSpPr/>
            <p:nvPr/>
          </p:nvSpPr>
          <p:spPr>
            <a:xfrm>
              <a:off x="3274200" y="2857680"/>
              <a:ext cx="1002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1" name="Accolade ouvrante 4"/>
            <p:cNvSpPr/>
            <p:nvPr/>
          </p:nvSpPr>
          <p:spPr>
            <a:xfrm rot="16200000">
              <a:off x="3541680" y="1898640"/>
              <a:ext cx="322560" cy="15692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62" name=""/>
          <p:cNvGrpSpPr/>
          <p:nvPr/>
        </p:nvGrpSpPr>
        <p:grpSpPr>
          <a:xfrm>
            <a:off x="2139840" y="1636560"/>
            <a:ext cx="1569240" cy="912600"/>
            <a:chOff x="2139840" y="1636560"/>
            <a:chExt cx="1569240" cy="912600"/>
          </a:xfrm>
        </p:grpSpPr>
        <p:sp>
          <p:nvSpPr>
            <p:cNvPr id="263" name="ZoneTexte 2"/>
            <p:cNvSpPr/>
            <p:nvPr/>
          </p:nvSpPr>
          <p:spPr>
            <a:xfrm>
              <a:off x="2495520" y="1972080"/>
              <a:ext cx="1002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4" name="Accolade ouvrante 4"/>
            <p:cNvSpPr/>
            <p:nvPr/>
          </p:nvSpPr>
          <p:spPr>
            <a:xfrm rot="16200000">
              <a:off x="2763000" y="1013040"/>
              <a:ext cx="322560" cy="15692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65" name="Rectangle 1"/>
          <p:cNvSpPr/>
          <p:nvPr/>
        </p:nvSpPr>
        <p:spPr>
          <a:xfrm>
            <a:off x="665928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6" name="Rectangle 2"/>
          <p:cNvSpPr/>
          <p:nvPr/>
        </p:nvSpPr>
        <p:spPr>
          <a:xfrm>
            <a:off x="687240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7" name="Rectangle 3"/>
          <p:cNvSpPr/>
          <p:nvPr/>
        </p:nvSpPr>
        <p:spPr>
          <a:xfrm>
            <a:off x="708588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8" name="Rectangle 4"/>
          <p:cNvSpPr/>
          <p:nvPr/>
        </p:nvSpPr>
        <p:spPr>
          <a:xfrm>
            <a:off x="57600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9" name="Rectangle 6"/>
          <p:cNvSpPr/>
          <p:nvPr/>
        </p:nvSpPr>
        <p:spPr>
          <a:xfrm>
            <a:off x="597312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0" name="Rectangle 7"/>
          <p:cNvSpPr/>
          <p:nvPr/>
        </p:nvSpPr>
        <p:spPr>
          <a:xfrm>
            <a:off x="618624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1" name="Rectangle 8"/>
          <p:cNvSpPr/>
          <p:nvPr/>
        </p:nvSpPr>
        <p:spPr>
          <a:xfrm>
            <a:off x="845892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2" name="Rectangle 9"/>
          <p:cNvSpPr/>
          <p:nvPr/>
        </p:nvSpPr>
        <p:spPr>
          <a:xfrm>
            <a:off x="8671680" y="2030400"/>
            <a:ext cx="10476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3" name="Rectangle 10"/>
          <p:cNvSpPr/>
          <p:nvPr/>
        </p:nvSpPr>
        <p:spPr>
          <a:xfrm>
            <a:off x="88848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4" name="Rectangle 11"/>
          <p:cNvSpPr/>
          <p:nvPr/>
        </p:nvSpPr>
        <p:spPr>
          <a:xfrm>
            <a:off x="755928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5" name="Rectangle 12"/>
          <p:cNvSpPr/>
          <p:nvPr/>
        </p:nvSpPr>
        <p:spPr>
          <a:xfrm>
            <a:off x="777240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6" name="Rectangle 13"/>
          <p:cNvSpPr/>
          <p:nvPr/>
        </p:nvSpPr>
        <p:spPr>
          <a:xfrm>
            <a:off x="798588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7" name="Rectangle 14"/>
          <p:cNvSpPr/>
          <p:nvPr/>
        </p:nvSpPr>
        <p:spPr>
          <a:xfrm>
            <a:off x="66600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8" name="Rectangle 15"/>
          <p:cNvSpPr/>
          <p:nvPr/>
        </p:nvSpPr>
        <p:spPr>
          <a:xfrm>
            <a:off x="6873120" y="2030400"/>
            <a:ext cx="10440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79" name="Rectangle 16"/>
          <p:cNvSpPr/>
          <p:nvPr/>
        </p:nvSpPr>
        <p:spPr>
          <a:xfrm>
            <a:off x="708624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0" name="Rectangle 17"/>
          <p:cNvSpPr/>
          <p:nvPr/>
        </p:nvSpPr>
        <p:spPr>
          <a:xfrm>
            <a:off x="665928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1" name="Rectangle 18"/>
          <p:cNvSpPr/>
          <p:nvPr/>
        </p:nvSpPr>
        <p:spPr>
          <a:xfrm>
            <a:off x="687240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2" name="Rectangle 19"/>
          <p:cNvSpPr/>
          <p:nvPr/>
        </p:nvSpPr>
        <p:spPr>
          <a:xfrm>
            <a:off x="708588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3" name="Rectangle 20"/>
          <p:cNvSpPr/>
          <p:nvPr/>
        </p:nvSpPr>
        <p:spPr>
          <a:xfrm>
            <a:off x="57600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4" name="Rectangle 21"/>
          <p:cNvSpPr/>
          <p:nvPr/>
        </p:nvSpPr>
        <p:spPr>
          <a:xfrm>
            <a:off x="5973120" y="2030400"/>
            <a:ext cx="10440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85" name="Rectangle 22"/>
          <p:cNvSpPr/>
          <p:nvPr/>
        </p:nvSpPr>
        <p:spPr>
          <a:xfrm>
            <a:off x="618624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ZoneTexte 2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2" name="ZoneTexte 22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40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ZoneTexte 2"/>
          <p:cNvSpPr/>
          <p:nvPr/>
        </p:nvSpPr>
        <p:spPr>
          <a:xfrm>
            <a:off x="590400" y="5283360"/>
            <a:ext cx="2030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26 = 20 + 6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0" name="PlaceHolder 8"/>
          <p:cNvSpPr/>
          <p:nvPr/>
        </p:nvSpPr>
        <p:spPr>
          <a:xfrm>
            <a:off x="468000" y="386640"/>
            <a:ext cx="78854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ZoneTexte 23"/>
          <p:cNvSpPr/>
          <p:nvPr/>
        </p:nvSpPr>
        <p:spPr>
          <a:xfrm>
            <a:off x="153000" y="1771200"/>
            <a:ext cx="2304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2" name=""/>
          <p:cNvGrpSpPr/>
          <p:nvPr/>
        </p:nvGrpSpPr>
        <p:grpSpPr>
          <a:xfrm>
            <a:off x="6660000" y="2340360"/>
            <a:ext cx="1148760" cy="683640"/>
            <a:chOff x="6660000" y="2340360"/>
            <a:chExt cx="1148760" cy="683640"/>
          </a:xfrm>
        </p:grpSpPr>
        <p:sp>
          <p:nvSpPr>
            <p:cNvPr id="303" name="Rectangle 28"/>
            <p:cNvSpPr/>
            <p:nvPr/>
          </p:nvSpPr>
          <p:spPr>
            <a:xfrm rot="16200000">
              <a:off x="7185960" y="2401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4" name="Rectangle 29"/>
            <p:cNvSpPr/>
            <p:nvPr/>
          </p:nvSpPr>
          <p:spPr>
            <a:xfrm rot="16200000">
              <a:off x="7186680" y="2205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5" name="Rectangle 30"/>
            <p:cNvSpPr/>
            <p:nvPr/>
          </p:nvSpPr>
          <p:spPr>
            <a:xfrm rot="16200000">
              <a:off x="7185960" y="2009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6" name="Rectangle 31"/>
            <p:cNvSpPr/>
            <p:nvPr/>
          </p:nvSpPr>
          <p:spPr>
            <a:xfrm rot="16200000">
              <a:off x="7186680" y="1813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07" name=""/>
          <p:cNvGrpSpPr/>
          <p:nvPr/>
        </p:nvGrpSpPr>
        <p:grpSpPr>
          <a:xfrm>
            <a:off x="7920000" y="2340720"/>
            <a:ext cx="1148760" cy="683640"/>
            <a:chOff x="7920000" y="2340720"/>
            <a:chExt cx="1148760" cy="683640"/>
          </a:xfrm>
        </p:grpSpPr>
        <p:sp>
          <p:nvSpPr>
            <p:cNvPr id="308" name="Rectangle 28"/>
            <p:cNvSpPr/>
            <p:nvPr/>
          </p:nvSpPr>
          <p:spPr>
            <a:xfrm rot="16200000">
              <a:off x="8445960" y="24015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9" name="Rectangle 29"/>
            <p:cNvSpPr/>
            <p:nvPr/>
          </p:nvSpPr>
          <p:spPr>
            <a:xfrm rot="16200000">
              <a:off x="8446680" y="22060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0" name="Rectangle 30"/>
            <p:cNvSpPr/>
            <p:nvPr/>
          </p:nvSpPr>
          <p:spPr>
            <a:xfrm rot="16200000">
              <a:off x="8446320" y="2009880"/>
              <a:ext cx="9612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1" name="Rectangle 31"/>
            <p:cNvSpPr/>
            <p:nvPr/>
          </p:nvSpPr>
          <p:spPr>
            <a:xfrm rot="16200000">
              <a:off x="8446680" y="181404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12" name=""/>
          <p:cNvGrpSpPr/>
          <p:nvPr/>
        </p:nvGrpSpPr>
        <p:grpSpPr>
          <a:xfrm>
            <a:off x="6660000" y="1296360"/>
            <a:ext cx="1148760" cy="683640"/>
            <a:chOff x="6660000" y="1296360"/>
            <a:chExt cx="1148760" cy="683640"/>
          </a:xfrm>
        </p:grpSpPr>
        <p:sp>
          <p:nvSpPr>
            <p:cNvPr id="313" name="Rectangle 28"/>
            <p:cNvSpPr/>
            <p:nvPr/>
          </p:nvSpPr>
          <p:spPr>
            <a:xfrm rot="16200000">
              <a:off x="718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4" name="Rectangle 29"/>
            <p:cNvSpPr/>
            <p:nvPr/>
          </p:nvSpPr>
          <p:spPr>
            <a:xfrm rot="16200000">
              <a:off x="718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5" name="Rectangle 30"/>
            <p:cNvSpPr/>
            <p:nvPr/>
          </p:nvSpPr>
          <p:spPr>
            <a:xfrm rot="16200000">
              <a:off x="718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6" name="Rectangle 31"/>
            <p:cNvSpPr/>
            <p:nvPr/>
          </p:nvSpPr>
          <p:spPr>
            <a:xfrm rot="16200000">
              <a:off x="718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17" name=""/>
          <p:cNvGrpSpPr/>
          <p:nvPr/>
        </p:nvGrpSpPr>
        <p:grpSpPr>
          <a:xfrm>
            <a:off x="7920000" y="1296360"/>
            <a:ext cx="1148760" cy="683640"/>
            <a:chOff x="7920000" y="1296360"/>
            <a:chExt cx="1148760" cy="683640"/>
          </a:xfrm>
        </p:grpSpPr>
        <p:sp>
          <p:nvSpPr>
            <p:cNvPr id="318" name="Rectangle 28"/>
            <p:cNvSpPr/>
            <p:nvPr/>
          </p:nvSpPr>
          <p:spPr>
            <a:xfrm rot="16200000">
              <a:off x="844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9" name="Rectangle 29"/>
            <p:cNvSpPr/>
            <p:nvPr/>
          </p:nvSpPr>
          <p:spPr>
            <a:xfrm rot="16200000">
              <a:off x="844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0" name="Rectangle 30"/>
            <p:cNvSpPr/>
            <p:nvPr/>
          </p:nvSpPr>
          <p:spPr>
            <a:xfrm rot="16200000">
              <a:off x="844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1" name="Rectangle 31"/>
            <p:cNvSpPr/>
            <p:nvPr/>
          </p:nvSpPr>
          <p:spPr>
            <a:xfrm rot="16200000">
              <a:off x="844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22" name=""/>
          <p:cNvGrpSpPr/>
          <p:nvPr/>
        </p:nvGrpSpPr>
        <p:grpSpPr>
          <a:xfrm>
            <a:off x="5400000" y="1296360"/>
            <a:ext cx="1148760" cy="683640"/>
            <a:chOff x="5400000" y="1296360"/>
            <a:chExt cx="1148760" cy="683640"/>
          </a:xfrm>
        </p:grpSpPr>
        <p:sp>
          <p:nvSpPr>
            <p:cNvPr id="323" name="Rectangle 28"/>
            <p:cNvSpPr/>
            <p:nvPr/>
          </p:nvSpPr>
          <p:spPr>
            <a:xfrm rot="16200000">
              <a:off x="592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4" name="Rectangle 29"/>
            <p:cNvSpPr/>
            <p:nvPr/>
          </p:nvSpPr>
          <p:spPr>
            <a:xfrm rot="16200000">
              <a:off x="592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5" name="Rectangle 30"/>
            <p:cNvSpPr/>
            <p:nvPr/>
          </p:nvSpPr>
          <p:spPr>
            <a:xfrm rot="16200000">
              <a:off x="592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6" name="Rectangle 31"/>
            <p:cNvSpPr/>
            <p:nvPr/>
          </p:nvSpPr>
          <p:spPr>
            <a:xfrm rot="16200000">
              <a:off x="592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3" dur="indefinite" restart="never" nodeType="tmRoot">
          <p:childTnLst>
            <p:seq>
              <p:cTn id="104" dur="indefinite" nodeType="mainSeq">
                <p:childTnLst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1" name="Groupe 5"/>
          <p:cNvGrpSpPr/>
          <p:nvPr/>
        </p:nvGrpSpPr>
        <p:grpSpPr>
          <a:xfrm>
            <a:off x="3314880" y="5069160"/>
            <a:ext cx="1518120" cy="889200"/>
            <a:chOff x="3314880" y="5069160"/>
            <a:chExt cx="1518120" cy="889200"/>
          </a:xfrm>
        </p:grpSpPr>
        <p:sp>
          <p:nvSpPr>
            <p:cNvPr id="332" name="ZoneTexte 2"/>
            <p:cNvSpPr/>
            <p:nvPr/>
          </p:nvSpPr>
          <p:spPr>
            <a:xfrm>
              <a:off x="3716280" y="5381280"/>
              <a:ext cx="939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3" name="Accolade ouvrante 4"/>
            <p:cNvSpPr/>
            <p:nvPr/>
          </p:nvSpPr>
          <p:spPr>
            <a:xfrm rot="16200000">
              <a:off x="3917880" y="44661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34" name="Groupe 6"/>
          <p:cNvGrpSpPr/>
          <p:nvPr/>
        </p:nvGrpSpPr>
        <p:grpSpPr>
          <a:xfrm>
            <a:off x="5177160" y="5070960"/>
            <a:ext cx="1518120" cy="889200"/>
            <a:chOff x="5177160" y="5070960"/>
            <a:chExt cx="1518120" cy="889200"/>
          </a:xfrm>
        </p:grpSpPr>
        <p:sp>
          <p:nvSpPr>
            <p:cNvPr id="335" name="ZoneTexte 7"/>
            <p:cNvSpPr/>
            <p:nvPr/>
          </p:nvSpPr>
          <p:spPr>
            <a:xfrm>
              <a:off x="5578560" y="5383080"/>
              <a:ext cx="715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6" name="Accolade ouvrante 8"/>
            <p:cNvSpPr/>
            <p:nvPr/>
          </p:nvSpPr>
          <p:spPr>
            <a:xfrm rot="16200000">
              <a:off x="5780160" y="44679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37" name="ZoneTexte 9"/>
          <p:cNvSpPr/>
          <p:nvPr/>
        </p:nvSpPr>
        <p:spPr>
          <a:xfrm>
            <a:off x="7039440" y="4320000"/>
            <a:ext cx="11412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156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1" name="ZoneTexte 25"/>
          <p:cNvSpPr/>
          <p:nvPr/>
        </p:nvSpPr>
        <p:spPr>
          <a:xfrm>
            <a:off x="165960" y="907200"/>
            <a:ext cx="2304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ZoneTexte 54"/>
          <p:cNvSpPr/>
          <p:nvPr/>
        </p:nvSpPr>
        <p:spPr>
          <a:xfrm>
            <a:off x="3951360" y="852480"/>
            <a:ext cx="8377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ZoneTexte 55"/>
          <p:cNvSpPr/>
          <p:nvPr/>
        </p:nvSpPr>
        <p:spPr>
          <a:xfrm>
            <a:off x="3066480" y="881280"/>
            <a:ext cx="989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ZoneTexte 56"/>
          <p:cNvSpPr/>
          <p:nvPr/>
        </p:nvSpPr>
        <p:spPr>
          <a:xfrm>
            <a:off x="2170800" y="862200"/>
            <a:ext cx="970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5" name=""/>
          <p:cNvGrpSpPr/>
          <p:nvPr/>
        </p:nvGrpSpPr>
        <p:grpSpPr>
          <a:xfrm>
            <a:off x="7920000" y="2340360"/>
            <a:ext cx="1148760" cy="683640"/>
            <a:chOff x="7920000" y="2340360"/>
            <a:chExt cx="1148760" cy="683640"/>
          </a:xfrm>
        </p:grpSpPr>
        <p:sp>
          <p:nvSpPr>
            <p:cNvPr id="346" name="Rectangle 28"/>
            <p:cNvSpPr/>
            <p:nvPr/>
          </p:nvSpPr>
          <p:spPr>
            <a:xfrm rot="16200000">
              <a:off x="8445960" y="2401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47" name="Rectangle 29"/>
            <p:cNvSpPr/>
            <p:nvPr/>
          </p:nvSpPr>
          <p:spPr>
            <a:xfrm rot="16200000">
              <a:off x="8446680" y="2205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48" name="Rectangle 30"/>
            <p:cNvSpPr/>
            <p:nvPr/>
          </p:nvSpPr>
          <p:spPr>
            <a:xfrm rot="16200000">
              <a:off x="8445960" y="2009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49" name="Rectangle 31"/>
            <p:cNvSpPr/>
            <p:nvPr/>
          </p:nvSpPr>
          <p:spPr>
            <a:xfrm rot="16200000">
              <a:off x="8446680" y="1813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50" name=""/>
          <p:cNvGrpSpPr/>
          <p:nvPr/>
        </p:nvGrpSpPr>
        <p:grpSpPr>
          <a:xfrm>
            <a:off x="6660000" y="1296360"/>
            <a:ext cx="1148760" cy="683640"/>
            <a:chOff x="6660000" y="1296360"/>
            <a:chExt cx="1148760" cy="683640"/>
          </a:xfrm>
        </p:grpSpPr>
        <p:sp>
          <p:nvSpPr>
            <p:cNvPr id="351" name="Rectangle 28"/>
            <p:cNvSpPr/>
            <p:nvPr/>
          </p:nvSpPr>
          <p:spPr>
            <a:xfrm rot="16200000">
              <a:off x="718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2" name="Rectangle 29"/>
            <p:cNvSpPr/>
            <p:nvPr/>
          </p:nvSpPr>
          <p:spPr>
            <a:xfrm rot="16200000">
              <a:off x="718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3" name="Rectangle 30"/>
            <p:cNvSpPr/>
            <p:nvPr/>
          </p:nvSpPr>
          <p:spPr>
            <a:xfrm rot="16200000">
              <a:off x="718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4" name="Rectangle 31"/>
            <p:cNvSpPr/>
            <p:nvPr/>
          </p:nvSpPr>
          <p:spPr>
            <a:xfrm rot="16200000">
              <a:off x="718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55" name=""/>
          <p:cNvGrpSpPr/>
          <p:nvPr/>
        </p:nvGrpSpPr>
        <p:grpSpPr>
          <a:xfrm>
            <a:off x="7920000" y="1296360"/>
            <a:ext cx="1148760" cy="683640"/>
            <a:chOff x="7920000" y="1296360"/>
            <a:chExt cx="1148760" cy="683640"/>
          </a:xfrm>
        </p:grpSpPr>
        <p:sp>
          <p:nvSpPr>
            <p:cNvPr id="356" name="Rectangle 28"/>
            <p:cNvSpPr/>
            <p:nvPr/>
          </p:nvSpPr>
          <p:spPr>
            <a:xfrm rot="16200000">
              <a:off x="844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7" name="Rectangle 29"/>
            <p:cNvSpPr/>
            <p:nvPr/>
          </p:nvSpPr>
          <p:spPr>
            <a:xfrm rot="16200000">
              <a:off x="844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8" name="Rectangle 30"/>
            <p:cNvSpPr/>
            <p:nvPr/>
          </p:nvSpPr>
          <p:spPr>
            <a:xfrm rot="16200000">
              <a:off x="844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59" name="Rectangle 31"/>
            <p:cNvSpPr/>
            <p:nvPr/>
          </p:nvSpPr>
          <p:spPr>
            <a:xfrm rot="16200000">
              <a:off x="844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60" name=""/>
          <p:cNvGrpSpPr/>
          <p:nvPr/>
        </p:nvGrpSpPr>
        <p:grpSpPr>
          <a:xfrm>
            <a:off x="5400000" y="1296360"/>
            <a:ext cx="1148760" cy="683640"/>
            <a:chOff x="5400000" y="1296360"/>
            <a:chExt cx="1148760" cy="683640"/>
          </a:xfrm>
        </p:grpSpPr>
        <p:sp>
          <p:nvSpPr>
            <p:cNvPr id="361" name="Rectangle 28"/>
            <p:cNvSpPr/>
            <p:nvPr/>
          </p:nvSpPr>
          <p:spPr>
            <a:xfrm rot="16200000">
              <a:off x="5925960" y="1357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62" name="Rectangle 29"/>
            <p:cNvSpPr/>
            <p:nvPr/>
          </p:nvSpPr>
          <p:spPr>
            <a:xfrm rot="16200000">
              <a:off x="5926680" y="1161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63" name="Rectangle 30"/>
            <p:cNvSpPr/>
            <p:nvPr/>
          </p:nvSpPr>
          <p:spPr>
            <a:xfrm rot="16200000">
              <a:off x="5925960" y="965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64" name="Rectangle 31"/>
            <p:cNvSpPr/>
            <p:nvPr/>
          </p:nvSpPr>
          <p:spPr>
            <a:xfrm rot="16200000">
              <a:off x="5926680" y="769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65" name=""/>
          <p:cNvGrpSpPr/>
          <p:nvPr/>
        </p:nvGrpSpPr>
        <p:grpSpPr>
          <a:xfrm>
            <a:off x="5991840" y="2320200"/>
            <a:ext cx="617760" cy="733320"/>
            <a:chOff x="5991840" y="2320200"/>
            <a:chExt cx="617760" cy="733320"/>
          </a:xfrm>
        </p:grpSpPr>
        <p:sp>
          <p:nvSpPr>
            <p:cNvPr id="366" name="Accolade ouvrante 2"/>
            <p:cNvSpPr/>
            <p:nvPr/>
          </p:nvSpPr>
          <p:spPr>
            <a:xfrm flipV="1">
              <a:off x="6357240" y="2319840"/>
              <a:ext cx="252360" cy="73188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67" name="ZoneTexte 40"/>
            <p:cNvSpPr/>
            <p:nvPr/>
          </p:nvSpPr>
          <p:spPr>
            <a:xfrm>
              <a:off x="5991840" y="2476440"/>
              <a:ext cx="479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68" name=""/>
          <p:cNvGrpSpPr/>
          <p:nvPr/>
        </p:nvGrpSpPr>
        <p:grpSpPr>
          <a:xfrm>
            <a:off x="4889520" y="1227960"/>
            <a:ext cx="576720" cy="1814400"/>
            <a:chOff x="4889520" y="1227960"/>
            <a:chExt cx="576720" cy="1814400"/>
          </a:xfrm>
        </p:grpSpPr>
        <p:sp>
          <p:nvSpPr>
            <p:cNvPr id="369" name="Accolade ouvrante 3"/>
            <p:cNvSpPr/>
            <p:nvPr/>
          </p:nvSpPr>
          <p:spPr>
            <a:xfrm flipV="1">
              <a:off x="5213880" y="1227960"/>
              <a:ext cx="252360" cy="181440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70" name="ZoneTexte 57"/>
            <p:cNvSpPr/>
            <p:nvPr/>
          </p:nvSpPr>
          <p:spPr>
            <a:xfrm>
              <a:off x="4889520" y="1941120"/>
              <a:ext cx="479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4472c4"/>
                  </a:solidFill>
                  <a:latin typeface="Calibri"/>
                  <a:ea typeface="DejaVu Sans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71" name=""/>
          <p:cNvGrpSpPr/>
          <p:nvPr/>
        </p:nvGrpSpPr>
        <p:grpSpPr>
          <a:xfrm>
            <a:off x="2139840" y="1636560"/>
            <a:ext cx="1569240" cy="912600"/>
            <a:chOff x="2139840" y="1636560"/>
            <a:chExt cx="1569240" cy="912600"/>
          </a:xfrm>
        </p:grpSpPr>
        <p:sp>
          <p:nvSpPr>
            <p:cNvPr id="372" name="ZoneTexte 2"/>
            <p:cNvSpPr/>
            <p:nvPr/>
          </p:nvSpPr>
          <p:spPr>
            <a:xfrm>
              <a:off x="2495520" y="1972080"/>
              <a:ext cx="1002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3" name="Accolade ouvrante 4"/>
            <p:cNvSpPr/>
            <p:nvPr/>
          </p:nvSpPr>
          <p:spPr>
            <a:xfrm rot="16200000">
              <a:off x="2763000" y="1013040"/>
              <a:ext cx="322560" cy="15692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74" name="ZoneTexte 58"/>
          <p:cNvSpPr/>
          <p:nvPr/>
        </p:nvSpPr>
        <p:spPr>
          <a:xfrm>
            <a:off x="3338280" y="1819080"/>
            <a:ext cx="1326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5" name=""/>
          <p:cNvGrpSpPr/>
          <p:nvPr/>
        </p:nvGrpSpPr>
        <p:grpSpPr>
          <a:xfrm>
            <a:off x="2916000" y="2522160"/>
            <a:ext cx="1569240" cy="912600"/>
            <a:chOff x="2916000" y="2522160"/>
            <a:chExt cx="1569240" cy="912600"/>
          </a:xfrm>
        </p:grpSpPr>
        <p:sp>
          <p:nvSpPr>
            <p:cNvPr id="376" name="ZoneTexte 2"/>
            <p:cNvSpPr/>
            <p:nvPr/>
          </p:nvSpPr>
          <p:spPr>
            <a:xfrm>
              <a:off x="3271680" y="2857680"/>
              <a:ext cx="1002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7" name="Accolade ouvrante 4"/>
            <p:cNvSpPr/>
            <p:nvPr/>
          </p:nvSpPr>
          <p:spPr>
            <a:xfrm rot="16200000">
              <a:off x="3539160" y="1898640"/>
              <a:ext cx="322560" cy="15692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78" name=""/>
          <p:cNvGrpSpPr/>
          <p:nvPr/>
        </p:nvGrpSpPr>
        <p:grpSpPr>
          <a:xfrm>
            <a:off x="6660000" y="2340360"/>
            <a:ext cx="1148760" cy="683640"/>
            <a:chOff x="6660000" y="2340360"/>
            <a:chExt cx="1148760" cy="683640"/>
          </a:xfrm>
        </p:grpSpPr>
        <p:sp>
          <p:nvSpPr>
            <p:cNvPr id="379" name="Rectangle 28"/>
            <p:cNvSpPr/>
            <p:nvPr/>
          </p:nvSpPr>
          <p:spPr>
            <a:xfrm rot="16200000">
              <a:off x="7185960" y="240120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0" name="Rectangle 29"/>
            <p:cNvSpPr/>
            <p:nvPr/>
          </p:nvSpPr>
          <p:spPr>
            <a:xfrm rot="16200000">
              <a:off x="7186680" y="220572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1" name="Rectangle 30"/>
            <p:cNvSpPr/>
            <p:nvPr/>
          </p:nvSpPr>
          <p:spPr>
            <a:xfrm rot="16200000">
              <a:off x="7185960" y="2009160"/>
              <a:ext cx="9648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2" name="Rectangle 31"/>
            <p:cNvSpPr/>
            <p:nvPr/>
          </p:nvSpPr>
          <p:spPr>
            <a:xfrm rot="16200000">
              <a:off x="7186680" y="1813680"/>
              <a:ext cx="95400" cy="114876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2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2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2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2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2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ZoneTexte 10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9" name="ZoneTexte 11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80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ZoneTexte 12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96" name="ZoneTexte 13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 × 40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ZoneTexte 1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3" name="ZoneTexte 15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40 × 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ZoneTexte 16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10" name="ZoneTexte 26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70 × 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ZoneTexte 27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17" name="ZoneTexte 28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90 × 3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ZoneTexte 29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24" name="ZoneTexte 30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80 × 7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261000" y="371196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Texte 2"/>
          <p:cNvSpPr/>
          <p:nvPr/>
        </p:nvSpPr>
        <p:spPr>
          <a:xfrm>
            <a:off x="590400" y="468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8047080" y="33732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7841880" y="366624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ZoneTexte 1"/>
          <p:cNvSpPr/>
          <p:nvPr/>
        </p:nvSpPr>
        <p:spPr>
          <a:xfrm>
            <a:off x="620280" y="1041120"/>
            <a:ext cx="7892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ZoneTexte 31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1" name="ZoneTexte 32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 × 90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2"/>
          <p:cNvSpPr/>
          <p:nvPr/>
        </p:nvSpPr>
        <p:spPr>
          <a:xfrm>
            <a:off x="590400" y="5283360"/>
            <a:ext cx="20574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35 = 30 + 5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6" name="ZoneTexte 4"/>
          <p:cNvSpPr/>
          <p:nvPr/>
        </p:nvSpPr>
        <p:spPr>
          <a:xfrm>
            <a:off x="620280" y="1041120"/>
            <a:ext cx="7892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/>
          <p:nvPr/>
        </p:nvSpPr>
        <p:spPr>
          <a:xfrm>
            <a:off x="131760" y="3713760"/>
            <a:ext cx="78854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1" name=""/>
          <p:cNvGrpSpPr/>
          <p:nvPr/>
        </p:nvGrpSpPr>
        <p:grpSpPr>
          <a:xfrm>
            <a:off x="3263760" y="5046120"/>
            <a:ext cx="1569240" cy="912600"/>
            <a:chOff x="3263760" y="5046120"/>
            <a:chExt cx="1569240" cy="912600"/>
          </a:xfrm>
        </p:grpSpPr>
        <p:sp>
          <p:nvSpPr>
            <p:cNvPr id="112" name="ZoneTexte 2"/>
            <p:cNvSpPr/>
            <p:nvPr/>
          </p:nvSpPr>
          <p:spPr>
            <a:xfrm>
              <a:off x="3619440" y="5381640"/>
              <a:ext cx="1002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3" name="Accolade ouvrante 4"/>
            <p:cNvSpPr/>
            <p:nvPr/>
          </p:nvSpPr>
          <p:spPr>
            <a:xfrm rot="16200000">
              <a:off x="3886920" y="4422600"/>
              <a:ext cx="322560" cy="15692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14" name="Groupe 6"/>
          <p:cNvGrpSpPr/>
          <p:nvPr/>
        </p:nvGrpSpPr>
        <p:grpSpPr>
          <a:xfrm>
            <a:off x="5177160" y="5070960"/>
            <a:ext cx="1518120" cy="889200"/>
            <a:chOff x="5177160" y="5070960"/>
            <a:chExt cx="1518120" cy="889200"/>
          </a:xfrm>
        </p:grpSpPr>
        <p:sp>
          <p:nvSpPr>
            <p:cNvPr id="115" name="ZoneTexte 7"/>
            <p:cNvSpPr/>
            <p:nvPr/>
          </p:nvSpPr>
          <p:spPr>
            <a:xfrm>
              <a:off x="5578560" y="5383080"/>
              <a:ext cx="715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" name="Accolade ouvrante 8"/>
            <p:cNvSpPr/>
            <p:nvPr/>
          </p:nvSpPr>
          <p:spPr>
            <a:xfrm rot="16200000">
              <a:off x="5780160" y="44679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7" name="ZoneTexte 9"/>
          <p:cNvSpPr/>
          <p:nvPr/>
        </p:nvSpPr>
        <p:spPr>
          <a:xfrm>
            <a:off x="7009920" y="4320000"/>
            <a:ext cx="12808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210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1" name="ZoneTexte 5"/>
          <p:cNvSpPr/>
          <p:nvPr/>
        </p:nvSpPr>
        <p:spPr>
          <a:xfrm>
            <a:off x="620280" y="1041120"/>
            <a:ext cx="7892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9"/>
          <p:cNvSpPr/>
          <p:nvPr/>
        </p:nvSpPr>
        <p:spPr>
          <a:xfrm>
            <a:off x="131760" y="3713760"/>
            <a:ext cx="78854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6120" y="48204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2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ZoneTexte 8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131400" y="371376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2"/>
          <p:cNvSpPr/>
          <p:nvPr/>
        </p:nvSpPr>
        <p:spPr>
          <a:xfrm>
            <a:off x="590400" y="5283360"/>
            <a:ext cx="2043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32 = 30 + 2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8" name="ZoneTexte 17"/>
          <p:cNvSpPr/>
          <p:nvPr/>
        </p:nvSpPr>
        <p:spPr>
          <a:xfrm>
            <a:off x="367560" y="127800"/>
            <a:ext cx="799092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Multiplier par 20,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c’est multiplier par 2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puis multiplier par 10.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20120" y="42768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3" name=""/>
          <p:cNvGrpSpPr/>
          <p:nvPr/>
        </p:nvGrpSpPr>
        <p:grpSpPr>
          <a:xfrm>
            <a:off x="3314880" y="5069160"/>
            <a:ext cx="1518120" cy="889200"/>
            <a:chOff x="3314880" y="5069160"/>
            <a:chExt cx="1518120" cy="889200"/>
          </a:xfrm>
        </p:grpSpPr>
        <p:sp>
          <p:nvSpPr>
            <p:cNvPr id="144" name="ZoneTexte 2"/>
            <p:cNvSpPr/>
            <p:nvPr/>
          </p:nvSpPr>
          <p:spPr>
            <a:xfrm>
              <a:off x="3568680" y="5381280"/>
              <a:ext cx="9774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Accolade ouvrante 4"/>
            <p:cNvSpPr/>
            <p:nvPr/>
          </p:nvSpPr>
          <p:spPr>
            <a:xfrm rot="16200000">
              <a:off x="3917880" y="44661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46" name="Groupe 6"/>
          <p:cNvGrpSpPr/>
          <p:nvPr/>
        </p:nvGrpSpPr>
        <p:grpSpPr>
          <a:xfrm>
            <a:off x="5177160" y="5070960"/>
            <a:ext cx="1518120" cy="889200"/>
            <a:chOff x="5177160" y="5070960"/>
            <a:chExt cx="1518120" cy="889200"/>
          </a:xfrm>
        </p:grpSpPr>
        <p:sp>
          <p:nvSpPr>
            <p:cNvPr id="147" name="ZoneTexte 7"/>
            <p:cNvSpPr/>
            <p:nvPr/>
          </p:nvSpPr>
          <p:spPr>
            <a:xfrm>
              <a:off x="5578560" y="5383080"/>
              <a:ext cx="715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8" name="Accolade ouvrante 8"/>
            <p:cNvSpPr/>
            <p:nvPr/>
          </p:nvSpPr>
          <p:spPr>
            <a:xfrm rot="16200000">
              <a:off x="5780160" y="4467960"/>
              <a:ext cx="312120" cy="15181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49" name="ZoneTexte 9"/>
          <p:cNvSpPr/>
          <p:nvPr/>
        </p:nvSpPr>
        <p:spPr>
          <a:xfrm>
            <a:off x="7039440" y="4320000"/>
            <a:ext cx="1519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128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18"/>
          <p:cNvSpPr/>
          <p:nvPr/>
        </p:nvSpPr>
        <p:spPr>
          <a:xfrm>
            <a:off x="27288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67"/>
          <p:cNvSpPr/>
          <p:nvPr/>
        </p:nvSpPr>
        <p:spPr>
          <a:xfrm>
            <a:off x="8670600" y="1080000"/>
            <a:ext cx="10476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5" name="Rectangle 68"/>
          <p:cNvSpPr/>
          <p:nvPr/>
        </p:nvSpPr>
        <p:spPr>
          <a:xfrm>
            <a:off x="888372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6" name="Rectangle 70"/>
          <p:cNvSpPr/>
          <p:nvPr/>
        </p:nvSpPr>
        <p:spPr>
          <a:xfrm>
            <a:off x="777132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7" name="Rectangle 71"/>
          <p:cNvSpPr/>
          <p:nvPr/>
        </p:nvSpPr>
        <p:spPr>
          <a:xfrm>
            <a:off x="79848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8" name="Rectangle 73"/>
          <p:cNvSpPr/>
          <p:nvPr/>
        </p:nvSpPr>
        <p:spPr>
          <a:xfrm>
            <a:off x="687204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9" name="Rectangle 74"/>
          <p:cNvSpPr/>
          <p:nvPr/>
        </p:nvSpPr>
        <p:spPr>
          <a:xfrm>
            <a:off x="708516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0" name="Rectangle 76"/>
          <p:cNvSpPr/>
          <p:nvPr/>
        </p:nvSpPr>
        <p:spPr>
          <a:xfrm>
            <a:off x="687132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1" name="Rectangle 77"/>
          <p:cNvSpPr/>
          <p:nvPr/>
        </p:nvSpPr>
        <p:spPr>
          <a:xfrm>
            <a:off x="70848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2" name="Rectangle 79"/>
          <p:cNvSpPr/>
          <p:nvPr/>
        </p:nvSpPr>
        <p:spPr>
          <a:xfrm>
            <a:off x="597204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3" name="Rectangle 80"/>
          <p:cNvSpPr/>
          <p:nvPr/>
        </p:nvSpPr>
        <p:spPr>
          <a:xfrm>
            <a:off x="618516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4" name="Rectangle 82"/>
          <p:cNvSpPr/>
          <p:nvPr/>
        </p:nvSpPr>
        <p:spPr>
          <a:xfrm>
            <a:off x="8670600" y="2030400"/>
            <a:ext cx="10476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5" name="Rectangle 83"/>
          <p:cNvSpPr/>
          <p:nvPr/>
        </p:nvSpPr>
        <p:spPr>
          <a:xfrm>
            <a:off x="888372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6" name="Rectangle 85"/>
          <p:cNvSpPr/>
          <p:nvPr/>
        </p:nvSpPr>
        <p:spPr>
          <a:xfrm>
            <a:off x="777132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7" name="Rectangle 86"/>
          <p:cNvSpPr/>
          <p:nvPr/>
        </p:nvSpPr>
        <p:spPr>
          <a:xfrm>
            <a:off x="79848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8" name="Rectangle 88"/>
          <p:cNvSpPr/>
          <p:nvPr/>
        </p:nvSpPr>
        <p:spPr>
          <a:xfrm>
            <a:off x="6872040" y="2030400"/>
            <a:ext cx="10440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9" name="Rectangle 89"/>
          <p:cNvSpPr/>
          <p:nvPr/>
        </p:nvSpPr>
        <p:spPr>
          <a:xfrm>
            <a:off x="708516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0" name="Rectangle 91"/>
          <p:cNvSpPr/>
          <p:nvPr/>
        </p:nvSpPr>
        <p:spPr>
          <a:xfrm>
            <a:off x="687132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1" name="Rectangle 92"/>
          <p:cNvSpPr/>
          <p:nvPr/>
        </p:nvSpPr>
        <p:spPr>
          <a:xfrm>
            <a:off x="70848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198000" y="369756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2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8" name="PlaceHolder 6"/>
          <p:cNvSpPr/>
          <p:nvPr/>
        </p:nvSpPr>
        <p:spPr>
          <a:xfrm>
            <a:off x="588600" y="348480"/>
            <a:ext cx="78854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ZoneTexte 19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33"/>
          <p:cNvSpPr/>
          <p:nvPr/>
        </p:nvSpPr>
        <p:spPr>
          <a:xfrm>
            <a:off x="5195160" y="1790280"/>
            <a:ext cx="8377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34"/>
          <p:cNvSpPr/>
          <p:nvPr/>
        </p:nvSpPr>
        <p:spPr>
          <a:xfrm>
            <a:off x="4310280" y="1819080"/>
            <a:ext cx="989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36"/>
          <p:cNvSpPr/>
          <p:nvPr/>
        </p:nvSpPr>
        <p:spPr>
          <a:xfrm>
            <a:off x="3414600" y="1800000"/>
            <a:ext cx="970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ZoneTexte 43"/>
          <p:cNvSpPr/>
          <p:nvPr/>
        </p:nvSpPr>
        <p:spPr>
          <a:xfrm>
            <a:off x="5784840" y="1784880"/>
            <a:ext cx="20728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140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ZoneTexte 24"/>
          <p:cNvSpPr/>
          <p:nvPr/>
        </p:nvSpPr>
        <p:spPr>
          <a:xfrm>
            <a:off x="590400" y="4320000"/>
            <a:ext cx="34826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2"/>
          <p:cNvSpPr/>
          <p:nvPr/>
        </p:nvSpPr>
        <p:spPr>
          <a:xfrm>
            <a:off x="590400" y="5283360"/>
            <a:ext cx="20574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51 = 50 + 1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3"/>
          <p:cNvSpPr/>
          <p:nvPr/>
        </p:nvSpPr>
        <p:spPr>
          <a:xfrm>
            <a:off x="2972160" y="4320000"/>
            <a:ext cx="4865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7842240" y="36666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ZoneTexte 20"/>
          <p:cNvSpPr/>
          <p:nvPr/>
        </p:nvSpPr>
        <p:spPr>
          <a:xfrm>
            <a:off x="590400" y="1800000"/>
            <a:ext cx="3574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 × 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Rectangle 23"/>
          <p:cNvSpPr/>
          <p:nvPr/>
        </p:nvSpPr>
        <p:spPr>
          <a:xfrm>
            <a:off x="845784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3" name="Rectangle 24"/>
          <p:cNvSpPr/>
          <p:nvPr/>
        </p:nvSpPr>
        <p:spPr>
          <a:xfrm>
            <a:off x="8670600" y="1080000"/>
            <a:ext cx="10476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4" name="Rectangle 25"/>
          <p:cNvSpPr/>
          <p:nvPr/>
        </p:nvSpPr>
        <p:spPr>
          <a:xfrm>
            <a:off x="888372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5" name="Rectangle 26"/>
          <p:cNvSpPr/>
          <p:nvPr/>
        </p:nvSpPr>
        <p:spPr>
          <a:xfrm>
            <a:off x="75582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6" name="Rectangle 27"/>
          <p:cNvSpPr/>
          <p:nvPr/>
        </p:nvSpPr>
        <p:spPr>
          <a:xfrm>
            <a:off x="777132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7" name="Rectangle 32"/>
          <p:cNvSpPr/>
          <p:nvPr/>
        </p:nvSpPr>
        <p:spPr>
          <a:xfrm>
            <a:off x="79848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8" name="Rectangle 33"/>
          <p:cNvSpPr/>
          <p:nvPr/>
        </p:nvSpPr>
        <p:spPr>
          <a:xfrm>
            <a:off x="665892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9" name="Rectangle 34"/>
          <p:cNvSpPr/>
          <p:nvPr/>
        </p:nvSpPr>
        <p:spPr>
          <a:xfrm>
            <a:off x="687204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0" name="Rectangle 35"/>
          <p:cNvSpPr/>
          <p:nvPr/>
        </p:nvSpPr>
        <p:spPr>
          <a:xfrm>
            <a:off x="708516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1" name="Rectangle 36"/>
          <p:cNvSpPr/>
          <p:nvPr/>
        </p:nvSpPr>
        <p:spPr>
          <a:xfrm>
            <a:off x="66582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2" name="Rectangle 37"/>
          <p:cNvSpPr/>
          <p:nvPr/>
        </p:nvSpPr>
        <p:spPr>
          <a:xfrm>
            <a:off x="6871320" y="1080000"/>
            <a:ext cx="10512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3" name="Rectangle 38"/>
          <p:cNvSpPr/>
          <p:nvPr/>
        </p:nvSpPr>
        <p:spPr>
          <a:xfrm>
            <a:off x="708480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4" name="Rectangle 39"/>
          <p:cNvSpPr/>
          <p:nvPr/>
        </p:nvSpPr>
        <p:spPr>
          <a:xfrm>
            <a:off x="5758920" y="1080000"/>
            <a:ext cx="10404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5" name="Rectangle 40"/>
          <p:cNvSpPr/>
          <p:nvPr/>
        </p:nvSpPr>
        <p:spPr>
          <a:xfrm>
            <a:off x="5972040" y="1080000"/>
            <a:ext cx="10440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6" name="Rectangle 41"/>
          <p:cNvSpPr/>
          <p:nvPr/>
        </p:nvSpPr>
        <p:spPr>
          <a:xfrm>
            <a:off x="6185160" y="1080000"/>
            <a:ext cx="103680" cy="89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7" name="Rectangle 42"/>
          <p:cNvSpPr/>
          <p:nvPr/>
        </p:nvSpPr>
        <p:spPr>
          <a:xfrm>
            <a:off x="845784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8" name="Rectangle 43"/>
          <p:cNvSpPr/>
          <p:nvPr/>
        </p:nvSpPr>
        <p:spPr>
          <a:xfrm>
            <a:off x="8670600" y="2030400"/>
            <a:ext cx="10476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9" name="Rectangle 44"/>
          <p:cNvSpPr/>
          <p:nvPr/>
        </p:nvSpPr>
        <p:spPr>
          <a:xfrm>
            <a:off x="888372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0" name="Rectangle 48"/>
          <p:cNvSpPr/>
          <p:nvPr/>
        </p:nvSpPr>
        <p:spPr>
          <a:xfrm>
            <a:off x="75582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1" name="Rectangle 52"/>
          <p:cNvSpPr/>
          <p:nvPr/>
        </p:nvSpPr>
        <p:spPr>
          <a:xfrm>
            <a:off x="777132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2" name="Rectangle 56"/>
          <p:cNvSpPr/>
          <p:nvPr/>
        </p:nvSpPr>
        <p:spPr>
          <a:xfrm>
            <a:off x="79848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3" name="Rectangle 57"/>
          <p:cNvSpPr/>
          <p:nvPr/>
        </p:nvSpPr>
        <p:spPr>
          <a:xfrm>
            <a:off x="665892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4" name="Rectangle 58"/>
          <p:cNvSpPr/>
          <p:nvPr/>
        </p:nvSpPr>
        <p:spPr>
          <a:xfrm>
            <a:off x="6872040" y="2030400"/>
            <a:ext cx="10440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5" name="Rectangle 59"/>
          <p:cNvSpPr/>
          <p:nvPr/>
        </p:nvSpPr>
        <p:spPr>
          <a:xfrm>
            <a:off x="708516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6" name="Rectangle 60"/>
          <p:cNvSpPr/>
          <p:nvPr/>
        </p:nvSpPr>
        <p:spPr>
          <a:xfrm>
            <a:off x="66582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7" name="Rectangle 61"/>
          <p:cNvSpPr/>
          <p:nvPr/>
        </p:nvSpPr>
        <p:spPr>
          <a:xfrm>
            <a:off x="6871320" y="2030400"/>
            <a:ext cx="10512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8" name="Rectangle 62"/>
          <p:cNvSpPr/>
          <p:nvPr/>
        </p:nvSpPr>
        <p:spPr>
          <a:xfrm>
            <a:off x="708480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9" name="Rectangle 63"/>
          <p:cNvSpPr/>
          <p:nvPr/>
        </p:nvSpPr>
        <p:spPr>
          <a:xfrm>
            <a:off x="5758920" y="2030400"/>
            <a:ext cx="10404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0" name="Rectangle 64"/>
          <p:cNvSpPr/>
          <p:nvPr/>
        </p:nvSpPr>
        <p:spPr>
          <a:xfrm>
            <a:off x="5972040" y="2030400"/>
            <a:ext cx="10440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1" name="Rectangle 65"/>
          <p:cNvSpPr/>
          <p:nvPr/>
        </p:nvSpPr>
        <p:spPr>
          <a:xfrm>
            <a:off x="6185160" y="2030400"/>
            <a:ext cx="103680" cy="849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2" name="PlaceHolder 4"/>
          <p:cNvSpPr txBox="1"/>
          <p:nvPr/>
        </p:nvSpPr>
        <p:spPr>
          <a:xfrm>
            <a:off x="456120" y="48240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5"/>
          <p:cNvSpPr txBox="1"/>
          <p:nvPr/>
        </p:nvSpPr>
        <p:spPr>
          <a:xfrm>
            <a:off x="131400" y="3714120"/>
            <a:ext cx="7885440" cy="52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9" dur="indefinite" restart="never" nodeType="tmRoot">
          <p:childTnLst>
            <p:seq>
              <p:cTn id="60" dur="indefinite" nodeType="mainSeq">
                <p:childTnLst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108</TotalTime>
  <Application>LibreOffice/7.4.3.2$Windows_X86_64 LibreOffice_project/1048a8393ae2eeec98dff31b5c133c5f1d08b890</Application>
  <AppVersion>15.0000</AppVersion>
  <Words>274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2025-12-24T13:34:17Z</dcterms:modified>
  <cp:revision>109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